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A61015F-7CC6-4D0A-9D87-873EA4C304CC}"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5C68B11-C5A8-448C-8CE9-B1A273C79CFC}" type="datetimeFigureOut">
              <a:rPr lang="en-US" dirty="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5/19/2020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6DFLJaVSzO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DFBCEB-60A7-4F76-BE48-5C9E09AE0B50}"/>
              </a:ext>
            </a:extLst>
          </p:cNvPr>
          <p:cNvSpPr>
            <a:spLocks noGrp="1"/>
          </p:cNvSpPr>
          <p:nvPr>
            <p:ph type="ctrTitle"/>
          </p:nvPr>
        </p:nvSpPr>
        <p:spPr/>
        <p:txBody>
          <a:bodyPr/>
          <a:lstStyle/>
          <a:p>
            <a:r>
              <a:rPr lang="es-CL" dirty="0"/>
              <a:t>El mito </a:t>
            </a:r>
          </a:p>
        </p:txBody>
      </p:sp>
      <p:sp>
        <p:nvSpPr>
          <p:cNvPr id="3" name="Subtítulo 2">
            <a:extLst>
              <a:ext uri="{FF2B5EF4-FFF2-40B4-BE49-F238E27FC236}">
                <a16:creationId xmlns:a16="http://schemas.microsoft.com/office/drawing/2014/main" id="{E549C4B6-8776-42EF-A248-FD479D53AE1C}"/>
              </a:ext>
            </a:extLst>
          </p:cNvPr>
          <p:cNvSpPr>
            <a:spLocks noGrp="1"/>
          </p:cNvSpPr>
          <p:nvPr>
            <p:ph type="subTitle" idx="1"/>
          </p:nvPr>
        </p:nvSpPr>
        <p:spPr/>
        <p:txBody>
          <a:bodyPr/>
          <a:lstStyle/>
          <a:p>
            <a:r>
              <a:rPr lang="es-CL" dirty="0"/>
              <a:t>4to </a:t>
            </a:r>
            <a:r>
              <a:rPr lang="es-CL" dirty="0" err="1"/>
              <a:t>Basico</a:t>
            </a:r>
            <a:endParaRPr lang="es-CL" dirty="0"/>
          </a:p>
        </p:txBody>
      </p:sp>
    </p:spTree>
    <p:extLst>
      <p:ext uri="{BB962C8B-B14F-4D97-AF65-F5344CB8AC3E}">
        <p14:creationId xmlns:p14="http://schemas.microsoft.com/office/powerpoint/2010/main" val="349224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3B640F-F23C-4488-BDBA-7F1B35CC3E08}"/>
              </a:ext>
            </a:extLst>
          </p:cNvPr>
          <p:cNvSpPr>
            <a:spLocks noGrp="1"/>
          </p:cNvSpPr>
          <p:nvPr>
            <p:ph type="title"/>
          </p:nvPr>
        </p:nvSpPr>
        <p:spPr/>
        <p:txBody>
          <a:bodyPr/>
          <a:lstStyle/>
          <a:p>
            <a:r>
              <a:rPr lang="es-CL" dirty="0"/>
              <a:t>¿Qué es el mito?</a:t>
            </a:r>
          </a:p>
        </p:txBody>
      </p:sp>
      <p:sp>
        <p:nvSpPr>
          <p:cNvPr id="3" name="Marcador de contenido 2">
            <a:extLst>
              <a:ext uri="{FF2B5EF4-FFF2-40B4-BE49-F238E27FC236}">
                <a16:creationId xmlns:a16="http://schemas.microsoft.com/office/drawing/2014/main" id="{D06B0A7F-70F4-47EB-BE99-1BA081BFBBCB}"/>
              </a:ext>
            </a:extLst>
          </p:cNvPr>
          <p:cNvSpPr>
            <a:spLocks noGrp="1"/>
          </p:cNvSpPr>
          <p:nvPr>
            <p:ph idx="1"/>
          </p:nvPr>
        </p:nvSpPr>
        <p:spPr/>
        <p:txBody>
          <a:bodyPr/>
          <a:lstStyle/>
          <a:p>
            <a:r>
              <a:rPr lang="es-ES" dirty="0"/>
              <a:t>El mito es una explicación no tradicional de los fenómenos de la naturaleza y de nuestros orígenes, en los cuales se hermana lo religiosos y lo mágico para explicarlos.</a:t>
            </a:r>
          </a:p>
          <a:p>
            <a:r>
              <a:rPr lang="es-ES" dirty="0"/>
              <a:t>Los mitos forman parte del sistema religioso de una cultura, en la cual se suele incluir los relatos sobre la creación de un pueblo, el comienzo de su mundo y los hechos extraordinarios que afectaron a sus antepasados. Su función es otorgar un respaldo narrativo a las creencias fundamentales de la comunidad.</a:t>
            </a:r>
          </a:p>
          <a:p>
            <a:endParaRPr lang="es-CL" dirty="0"/>
          </a:p>
        </p:txBody>
      </p:sp>
    </p:spTree>
    <p:extLst>
      <p:ext uri="{BB962C8B-B14F-4D97-AF65-F5344CB8AC3E}">
        <p14:creationId xmlns:p14="http://schemas.microsoft.com/office/powerpoint/2010/main" val="10309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57C527-9A84-4DF8-B9BE-27E4847AF8D0}"/>
              </a:ext>
            </a:extLst>
          </p:cNvPr>
          <p:cNvSpPr>
            <a:spLocks noGrp="1"/>
          </p:cNvSpPr>
          <p:nvPr>
            <p:ph type="title"/>
          </p:nvPr>
        </p:nvSpPr>
        <p:spPr/>
        <p:txBody>
          <a:bodyPr/>
          <a:lstStyle/>
          <a:p>
            <a:r>
              <a:rPr lang="es-CL" dirty="0"/>
              <a:t>características</a:t>
            </a:r>
          </a:p>
        </p:txBody>
      </p:sp>
      <p:sp>
        <p:nvSpPr>
          <p:cNvPr id="3" name="Marcador de contenido 2">
            <a:extLst>
              <a:ext uri="{FF2B5EF4-FFF2-40B4-BE49-F238E27FC236}">
                <a16:creationId xmlns:a16="http://schemas.microsoft.com/office/drawing/2014/main" id="{E356DFF4-E1A6-4183-B8F9-33DBB1BAD143}"/>
              </a:ext>
            </a:extLst>
          </p:cNvPr>
          <p:cNvSpPr>
            <a:spLocks noGrp="1"/>
          </p:cNvSpPr>
          <p:nvPr>
            <p:ph idx="1"/>
          </p:nvPr>
        </p:nvSpPr>
        <p:spPr/>
        <p:txBody>
          <a:bodyPr/>
          <a:lstStyle/>
          <a:p>
            <a:r>
              <a:rPr lang="es-ES" b="1" dirty="0"/>
              <a:t> Los personajes</a:t>
            </a:r>
          </a:p>
          <a:p>
            <a:br>
              <a:rPr lang="es-ES" dirty="0"/>
            </a:br>
            <a:r>
              <a:rPr lang="es-ES" dirty="0"/>
              <a:t>Los personajes de los mitos son siempre dioses o seres superiores a los hombres que influyen en el destino de estos. Si hay presencia de humanos, generalmente no se les identifica, sólo se les menciona como un colectivo a no ser que se relacione directamente con los dioses, como ocurre con la mitología griega. En estos relatos encontramos también que de dichos dioses nacen semidioses (mitad seres humanos mitad dioses) los que tienen una parte de perfección y otra de debilidad.</a:t>
            </a:r>
            <a:endParaRPr lang="es-CL" dirty="0"/>
          </a:p>
        </p:txBody>
      </p:sp>
    </p:spTree>
    <p:extLst>
      <p:ext uri="{BB962C8B-B14F-4D97-AF65-F5344CB8AC3E}">
        <p14:creationId xmlns:p14="http://schemas.microsoft.com/office/powerpoint/2010/main" val="352513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Qué es un mito">
            <a:extLst>
              <a:ext uri="{FF2B5EF4-FFF2-40B4-BE49-F238E27FC236}">
                <a16:creationId xmlns:a16="http://schemas.microsoft.com/office/drawing/2014/main" id="{145B0D16-87EF-4148-A17C-1BE51C5133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1301" y="590039"/>
            <a:ext cx="8389397" cy="5682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28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0107BB-3F3A-428D-9572-653687C79EDC}"/>
              </a:ext>
            </a:extLst>
          </p:cNvPr>
          <p:cNvSpPr>
            <a:spLocks noGrp="1"/>
          </p:cNvSpPr>
          <p:nvPr>
            <p:ph type="title"/>
          </p:nvPr>
        </p:nvSpPr>
        <p:spPr/>
        <p:txBody>
          <a:bodyPr/>
          <a:lstStyle/>
          <a:p>
            <a:r>
              <a:rPr lang="es-CL" dirty="0"/>
              <a:t>Ayuda digital</a:t>
            </a:r>
          </a:p>
        </p:txBody>
      </p:sp>
      <p:sp>
        <p:nvSpPr>
          <p:cNvPr id="3" name="Marcador de contenido 2">
            <a:extLst>
              <a:ext uri="{FF2B5EF4-FFF2-40B4-BE49-F238E27FC236}">
                <a16:creationId xmlns:a16="http://schemas.microsoft.com/office/drawing/2014/main" id="{58ECC6B4-0C8A-4CC6-BF94-07CF161CFA7E}"/>
              </a:ext>
            </a:extLst>
          </p:cNvPr>
          <p:cNvSpPr>
            <a:spLocks noGrp="1"/>
          </p:cNvSpPr>
          <p:nvPr>
            <p:ph idx="1"/>
          </p:nvPr>
        </p:nvSpPr>
        <p:spPr/>
        <p:txBody>
          <a:bodyPr/>
          <a:lstStyle/>
          <a:p>
            <a:r>
              <a:rPr lang="es-CL" dirty="0">
                <a:hlinkClick r:id="rId2"/>
              </a:rPr>
              <a:t>https://www.youtube.com/watch?v=6DFLJaVSzOw</a:t>
            </a:r>
            <a:endParaRPr lang="es-CL" dirty="0"/>
          </a:p>
        </p:txBody>
      </p:sp>
    </p:spTree>
    <p:extLst>
      <p:ext uri="{BB962C8B-B14F-4D97-AF65-F5344CB8AC3E}">
        <p14:creationId xmlns:p14="http://schemas.microsoft.com/office/powerpoint/2010/main" val="35170495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TotalTime>
  <Words>206</Words>
  <Application>Microsoft Office PowerPoint</Application>
  <PresentationFormat>Panorámica</PresentationFormat>
  <Paragraphs>10</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Tw Cen MT</vt:lpstr>
      <vt:lpstr>Tw Cen MT Condensed</vt:lpstr>
      <vt:lpstr>Wingdings 3</vt:lpstr>
      <vt:lpstr>Integral</vt:lpstr>
      <vt:lpstr>El mito </vt:lpstr>
      <vt:lpstr>¿Qué es el mito?</vt:lpstr>
      <vt:lpstr>características</vt:lpstr>
      <vt:lpstr>Presentación de PowerPoint</vt:lpstr>
      <vt:lpstr>Ayuda digital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mito </dc:title>
  <dc:creator>Paloma Vargas Martinez</dc:creator>
  <cp:lastModifiedBy>Paloma Vargas Martinez</cp:lastModifiedBy>
  <cp:revision>2</cp:revision>
  <dcterms:created xsi:type="dcterms:W3CDTF">2020-05-11T17:18:34Z</dcterms:created>
  <dcterms:modified xsi:type="dcterms:W3CDTF">2020-05-19T14:53:37Z</dcterms:modified>
</cp:coreProperties>
</file>