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0331" y="176347"/>
            <a:ext cx="8621485" cy="2828111"/>
          </a:xfrm>
        </p:spPr>
        <p:txBody>
          <a:bodyPr>
            <a:noAutofit/>
          </a:bodyPr>
          <a:lstStyle/>
          <a:p>
            <a:pPr algn="l"/>
            <a:r>
              <a:rPr lang="es-ES" sz="8000" dirty="0">
                <a:latin typeface="Britannic Bold" panose="020B0903060703020204" pitchFamily="34" charset="0"/>
              </a:rPr>
              <a:t>Lectura </a:t>
            </a:r>
            <a:r>
              <a:rPr lang="es-ES" sz="8000" dirty="0" smtClean="0">
                <a:latin typeface="Britannic Bold" panose="020B0903060703020204" pitchFamily="34" charset="0"/>
              </a:rPr>
              <a:t>complementaria 7° Básico</a:t>
            </a:r>
            <a:r>
              <a:rPr lang="es-ES" sz="8000" dirty="0" smtClean="0"/>
              <a:t>.</a:t>
            </a:r>
            <a:endParaRPr lang="es-419" sz="8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1017" y="2843552"/>
            <a:ext cx="5357600" cy="1160213"/>
          </a:xfrm>
        </p:spPr>
        <p:txBody>
          <a:bodyPr>
            <a:noAutofit/>
          </a:bodyPr>
          <a:lstStyle/>
          <a:p>
            <a:pPr algn="ctr"/>
            <a:endParaRPr lang="es-419" sz="6600" dirty="0">
              <a:latin typeface="Britannic Bold" panose="020B0903060703020204" pitchFamily="34" charset="0"/>
            </a:endParaRPr>
          </a:p>
        </p:txBody>
      </p:sp>
      <p:pic>
        <p:nvPicPr>
          <p:cNvPr id="1026" name="Picture 2" descr="Los beneficios de la lectura de cuentos » Revista No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78" y="3143249"/>
            <a:ext cx="42862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8548" y="53568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0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7590" y="651302"/>
            <a:ext cx="7958331" cy="107722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700" dirty="0">
                <a:latin typeface="Britannic Bold" panose="020B0903060703020204" pitchFamily="34" charset="0"/>
              </a:rPr>
              <a:t>RACISMO</a:t>
            </a:r>
            <a:r>
              <a:rPr lang="es-419" sz="3600" dirty="0">
                <a:latin typeface="Britannic Bold" panose="020B0903060703020204" pitchFamily="34" charset="0"/>
              </a:rPr>
              <a:t/>
            </a:r>
            <a:br>
              <a:rPr lang="es-419" sz="3600" dirty="0">
                <a:latin typeface="Britannic Bold" panose="020B0903060703020204" pitchFamily="34" charset="0"/>
              </a:rPr>
            </a:b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5840" y="2285999"/>
            <a:ext cx="10162903" cy="5081452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es-419" dirty="0" smtClean="0"/>
              <a:t>Menospreciado </a:t>
            </a:r>
            <a:r>
              <a:rPr lang="es-419" dirty="0"/>
              <a:t>y denigrado, solo por ser de color. Cruza silencioso la capital de un extremo a otro sin detenerse, con su carga a cuestas. Los que lo ven no pueden con su prieto aspecto. ¡Qué sucio!, ¡qué feo!, ¡seguro tiene infecciones! Todos pasan y le escupen su color a la cara. Hay quienes defendemos a las minorías por sobre las apariencias. ¿Cómo poner un tapabocas a estos seres prejuiciosos? ¿Cómo gritar en sus caras: «¡Acaso el color es tan importante!»? Piedad, es solo un río cargado de sedimentos andinos. No seáis crueles y llamadle por su nombre: río Mapocho. </a:t>
            </a:r>
            <a:endParaRPr lang="es-419" dirty="0" smtClean="0"/>
          </a:p>
          <a:p>
            <a:pPr marL="6160" indent="0">
              <a:buNone/>
            </a:pPr>
            <a:r>
              <a:rPr lang="es-419" dirty="0" smtClean="0"/>
              <a:t>                                                </a:t>
            </a:r>
            <a:r>
              <a:rPr lang="es-419" dirty="0"/>
              <a:t>Miguel Ortiz </a:t>
            </a:r>
            <a:r>
              <a:rPr lang="es-419" dirty="0" err="1"/>
              <a:t>Labarca</a:t>
            </a:r>
            <a:r>
              <a:rPr lang="es-419" dirty="0"/>
              <a:t>, 39 años, Recoleta</a:t>
            </a:r>
            <a:r>
              <a:rPr lang="es-419" dirty="0" smtClean="0"/>
              <a:t>.</a:t>
            </a:r>
          </a:p>
          <a:p>
            <a:pPr marL="6160" indent="0" algn="r">
              <a:buNone/>
            </a:pPr>
            <a:r>
              <a:rPr lang="es-ES" dirty="0" smtClean="0"/>
              <a:t>Santiago en 100 Palabras</a:t>
            </a:r>
            <a:endParaRPr lang="es-419" dirty="0" smtClean="0"/>
          </a:p>
          <a:p>
            <a:pPr marL="6160" indent="0">
              <a:buNone/>
            </a:pPr>
            <a:endParaRPr lang="es-ES" dirty="0"/>
          </a:p>
          <a:p>
            <a:pPr marL="6160" indent="0">
              <a:buNone/>
            </a:pPr>
            <a:endParaRPr lang="es-419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4045" y="55538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2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1451" y="399082"/>
            <a:ext cx="4038710" cy="1310519"/>
          </a:xfrm>
        </p:spPr>
        <p:txBody>
          <a:bodyPr/>
          <a:lstStyle/>
          <a:p>
            <a:r>
              <a:rPr lang="es-ES" sz="4800" dirty="0" smtClean="0">
                <a:latin typeface="Britannic Bold" panose="020B0903060703020204" pitchFamily="34" charset="0"/>
              </a:rPr>
              <a:t>PREGUNTAS</a:t>
            </a:r>
            <a:r>
              <a:rPr lang="es-ES" dirty="0" smtClean="0"/>
              <a:t> 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3223" y="2886891"/>
            <a:ext cx="9185476" cy="3566160"/>
          </a:xfrm>
        </p:spPr>
        <p:txBody>
          <a:bodyPr>
            <a:normAutofit fontScale="92500"/>
          </a:bodyPr>
          <a:lstStyle/>
          <a:p>
            <a:pPr marL="463360" indent="-457200">
              <a:buAutoNum type="arabicPeriod"/>
            </a:pPr>
            <a:r>
              <a:rPr lang="es-ES" sz="2800" dirty="0" smtClean="0"/>
              <a:t>¿Al comenzar el texto, a quién imaginaste que se refería?</a:t>
            </a:r>
          </a:p>
          <a:p>
            <a:pPr marL="463360" indent="-457200">
              <a:buAutoNum type="arabicPeriod"/>
            </a:pPr>
            <a:endParaRPr lang="es-ES" sz="2800" dirty="0" smtClean="0"/>
          </a:p>
          <a:p>
            <a:pPr marL="463360" indent="-457200">
              <a:buAutoNum type="arabicPeriod"/>
            </a:pPr>
            <a:r>
              <a:rPr lang="es-ES" sz="2800" dirty="0" smtClean="0"/>
              <a:t>¿Qué opinas del racismo? ¿Qué crees que genera en las personas?</a:t>
            </a:r>
            <a:br>
              <a:rPr lang="es-ES" sz="2800" dirty="0" smtClean="0"/>
            </a:br>
            <a:endParaRPr lang="es-ES" sz="2800" dirty="0" smtClean="0"/>
          </a:p>
          <a:p>
            <a:pPr marL="463360" indent="-457200">
              <a:buAutoNum type="arabicPeriod"/>
            </a:pPr>
            <a:r>
              <a:rPr lang="es-ES" sz="2800" dirty="0" smtClean="0"/>
              <a:t>¿Te gustó el texto? ¿Por qué?</a:t>
            </a:r>
          </a:p>
          <a:p>
            <a:pPr marL="463360" indent="-457200">
              <a:buAutoNum type="arabicPeriod"/>
            </a:pPr>
            <a:endParaRPr lang="es-ES" dirty="0" smtClean="0"/>
          </a:p>
        </p:txBody>
      </p:sp>
      <p:pic>
        <p:nvPicPr>
          <p:cNvPr id="2052" name="Picture 4" descr="Tienes preguntas para los Ministros? | Urna de Cris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66" y="338800"/>
            <a:ext cx="3410585" cy="137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15361" y="52011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150</TotalTime>
  <Words>158</Words>
  <Application>Microsoft Office PowerPoint</Application>
  <PresentationFormat>Panorámica</PresentationFormat>
  <Paragraphs>10</Paragraphs>
  <Slides>3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Britannic Bold</vt:lpstr>
      <vt:lpstr>MS Shell Dlg 2</vt:lpstr>
      <vt:lpstr>Wingdings</vt:lpstr>
      <vt:lpstr>Wingdings 3</vt:lpstr>
      <vt:lpstr>Madison</vt:lpstr>
      <vt:lpstr>Lectura complementaria 7° Básico.</vt:lpstr>
      <vt:lpstr>RACISMO </vt:lpstr>
      <vt:lpstr>PREGUNTAS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Lectura complementaria.</dc:title>
  <dc:creator>Carolina Vergara</dc:creator>
  <cp:lastModifiedBy>Carolina Vergara</cp:lastModifiedBy>
  <cp:revision>5</cp:revision>
  <dcterms:created xsi:type="dcterms:W3CDTF">2020-05-22T00:33:52Z</dcterms:created>
  <dcterms:modified xsi:type="dcterms:W3CDTF">2020-05-22T03:04:17Z</dcterms:modified>
</cp:coreProperties>
</file>